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4" r:id="rId3"/>
    <p:sldId id="265" r:id="rId4"/>
    <p:sldId id="266" r:id="rId5"/>
    <p:sldId id="269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38"/>
    <p:restoredTop sz="94941"/>
  </p:normalViewPr>
  <p:slideViewPr>
    <p:cSldViewPr snapToGrid="0">
      <p:cViewPr varScale="1">
        <p:scale>
          <a:sx n="112" d="100"/>
          <a:sy n="112" d="100"/>
        </p:scale>
        <p:origin x="9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1D4D-B14B-B456-3D82-9A233C0B1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A0EC77-B228-709A-5716-AC31ECB6A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A8A57-CF7E-B81B-76E5-53874972E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9CF98-CC55-774D-9AE2-4D7D2CE05F38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A040E-CC1E-2940-E6ED-15872F8D9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1C9AC-7547-EBEC-DA38-9A9601BB7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DEA2-C20F-EA43-BB04-676E5F145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07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3BB70-5350-7EC0-0401-44AD0CCB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9205E8-A4DF-BA57-3712-A759E1B1A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8AD35-D5DB-F92D-488C-9EEC26A53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9CF98-CC55-774D-9AE2-4D7D2CE05F38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EA3E2-AB0D-3BCF-4AC3-1CB53339C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233C1-1EB0-C1F8-2726-E9B893797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DEA2-C20F-EA43-BB04-676E5F145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93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89CF9A-E638-20E5-3BB5-11BDE8DD7A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76479-6D7E-C370-2052-0DD1F6374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EE14D-FFEA-BC31-7524-5BBAB84D8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9CF98-CC55-774D-9AE2-4D7D2CE05F38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D23B6-357D-A4CC-A544-86EE8E4BC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14268-2456-1C8C-8740-18DEA487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DEA2-C20F-EA43-BB04-676E5F145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78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4268-EE40-70CE-1B0E-3DDF4A0F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CF89D-F0D9-53C5-A193-9CEE0A92B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554F0-5A4D-112F-30DA-C34AB0AB5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9CF98-CC55-774D-9AE2-4D7D2CE05F38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8248C-9F9F-D3BE-3DFD-156C452A6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F74AD-B19A-6912-6ADF-D0636BDFB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DEA2-C20F-EA43-BB04-676E5F145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23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3442-3562-6CC7-F068-95F56898C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16C04-B4AE-110E-AA69-95F82B84E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A61B5-9DE4-4703-4303-45144F741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9CF98-CC55-774D-9AE2-4D7D2CE05F38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D555E-F361-8DBD-DA3E-E51727FC6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E220D-95F2-F82B-34AC-301C28DC4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DEA2-C20F-EA43-BB04-676E5F145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0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4D7F-E6E0-2076-56DF-5D80F0AA1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B9F59-6622-FD2A-C701-CE2F11F7C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21575-FFFA-30EE-C649-159E8D179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F9F6D6-53A6-EA2D-A1E9-BA7A9727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9CF98-CC55-774D-9AE2-4D7D2CE05F38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5948A-F598-4D0B-710D-0AA07F23E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9EE52-E823-96E2-7F7A-5D61C352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DEA2-C20F-EA43-BB04-676E5F145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3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6C6D-BC71-40B0-1FAA-080AD1911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8D839-F0BC-7862-CC05-11D846D94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3D9726-F899-0BAB-C016-3B2015C90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12E8D7-0B63-EBD5-0FBD-FBF6A859F2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8C0D85-92F2-6826-FAF0-EBFE83C094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894A5-2AAB-9F44-3C78-276A93721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9CF98-CC55-774D-9AE2-4D7D2CE05F38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6E4C57-AFF2-C62E-0691-0DDC6F6F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7BEF5B-3479-1172-7192-26FF267A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DEA2-C20F-EA43-BB04-676E5F145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1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6E80-664D-BB97-DF43-E8027C3B7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DB537B-ABAD-0244-8C30-6486ED42F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9CF98-CC55-774D-9AE2-4D7D2CE05F38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44E74-D146-9AEC-1B0F-82A072A8F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0C9AC-8CCE-3326-D855-424D34B4A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DEA2-C20F-EA43-BB04-676E5F145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1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00C160-49C1-6D9D-0D7B-77603B87E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9CF98-CC55-774D-9AE2-4D7D2CE05F38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2F7D37-756F-B616-7858-1015FEDC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096AE-6296-EF50-1B81-03C0120EC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DEA2-C20F-EA43-BB04-676E5F145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C7E7-9F59-3561-A54D-EDBB5C7CE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58831-CCC8-1772-75AE-6DDB4EE39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0C54C-767C-300A-4D1F-FAD7C0832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AA335-3A5F-E859-5170-69F1F2067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9CF98-CC55-774D-9AE2-4D7D2CE05F38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6DE96-A530-FDF5-2D0A-5B74BDEE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70870-48A2-F1DB-30F3-DCB91973A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DEA2-C20F-EA43-BB04-676E5F145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88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ED556-399B-CF9D-D3D9-87AA5A19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07B126-4D0A-AA69-96CB-DD59EA6825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80B64-C675-0DFF-9EE5-64AA88666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78231-89FE-05D6-FD15-E2B711DE7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9CF98-CC55-774D-9AE2-4D7D2CE05F38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41232-7B06-3D87-74AD-BEA6AAD49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F9E51D-3F2F-9FBA-AB4E-DAD15C9BD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DEA2-C20F-EA43-BB04-676E5F145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04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70D423-B6B1-397F-30C4-DB4DAD833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13D0A-4A5B-1561-D55F-47125785A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AF6D8-D2EB-6DB4-E05D-BA777829F4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A9CF98-CC55-774D-9AE2-4D7D2CE05F38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BD717-24CB-DFCA-A214-9EA842FCC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74E37-0EEC-A37C-5285-217872CD2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79DEA2-C20F-EA43-BB04-676E5F145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17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png"/><Relationship Id="rId7" Type="http://schemas.openxmlformats.org/officeDocument/2006/relationships/image" Target="../media/image20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A6A0A46-B159-BB3F-829A-864D74E9EEBF}"/>
              </a:ext>
            </a:extLst>
          </p:cNvPr>
          <p:cNvGrpSpPr/>
          <p:nvPr/>
        </p:nvGrpSpPr>
        <p:grpSpPr>
          <a:xfrm>
            <a:off x="428264" y="4743499"/>
            <a:ext cx="7257736" cy="1599525"/>
            <a:chOff x="2397714" y="2651360"/>
            <a:chExt cx="12839743" cy="24943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5D75DFC-C9AC-7488-D035-FDAF2B520D25}"/>
                    </a:ext>
                  </a:extLst>
                </p:cNvPr>
                <p:cNvSpPr txBox="1"/>
                <p:nvPr/>
              </p:nvSpPr>
              <p:spPr>
                <a:xfrm>
                  <a:off x="2397714" y="2702605"/>
                  <a:ext cx="3997270" cy="2116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  <a:latin typeface="Aptos" panose="020B0004020202020204" pitchFamily="34" charset="0"/>
                    </a:rPr>
                    <a:t>1. SINDy</a:t>
                  </a:r>
                </a:p>
                <a:p>
                  <a:pPr algn="ctr"/>
                  <a:endParaRPr lang="en-US" b="1" dirty="0">
                    <a:solidFill>
                      <a:schemeClr val="tx1"/>
                    </a:solidFill>
                    <a:latin typeface="Aptos" panose="020B0004020202020204" pitchFamily="34" charset="0"/>
                  </a:endParaRPr>
                </a:p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Aptos" panose="020B0004020202020204" pitchFamily="34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𝒅𝒛</m:t>
                            </m:r>
                          </m:num>
                          <m:den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𝒅𝒕</m:t>
                            </m:r>
                          </m:den>
                        </m:f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𝚽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  <a:latin typeface="Aptos" panose="020B00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5D75DFC-C9AC-7488-D035-FDAF2B520D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7714" y="2702605"/>
                  <a:ext cx="3997270" cy="2116338"/>
                </a:xfrm>
                <a:prstGeom prst="rect">
                  <a:avLst/>
                </a:prstGeom>
                <a:blipFill>
                  <a:blip r:embed="rId2"/>
                  <a:stretch>
                    <a:fillRect t="-2804" b="-18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B0B8590-04C9-31C2-9D9A-323B479DD323}"/>
                    </a:ext>
                  </a:extLst>
                </p:cNvPr>
                <p:cNvSpPr txBox="1"/>
                <p:nvPr/>
              </p:nvSpPr>
              <p:spPr>
                <a:xfrm>
                  <a:off x="6342476" y="2702479"/>
                  <a:ext cx="3997270" cy="20703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  <a:latin typeface="Aptos" panose="020B0004020202020204" pitchFamily="34" charset="0"/>
                    </a:rPr>
                    <a:t>2. NN-derivative</a:t>
                  </a:r>
                </a:p>
                <a:p>
                  <a:pPr algn="ctr"/>
                  <a:endParaRPr lang="en-US" b="1" dirty="0">
                    <a:solidFill>
                      <a:schemeClr val="tx1"/>
                    </a:solidFill>
                    <a:latin typeface="Aptos" panose="020B0004020202020204" pitchFamily="34" charset="0"/>
                  </a:endParaRPr>
                </a:p>
                <a:p>
                  <a:pPr algn="ctr"/>
                  <a:endParaRPr lang="en-US" b="1" dirty="0">
                    <a:solidFill>
                      <a:schemeClr val="tx1"/>
                    </a:solidFill>
                    <a:latin typeface="Aptos" panose="020B0004020202020204" pitchFamily="34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𝒅𝒛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</m:oMath>
                  </a14:m>
                  <a:r>
                    <a:rPr lang="en-US" b="1" dirty="0">
                      <a:solidFill>
                        <a:schemeClr val="tx1"/>
                      </a:solidFill>
                      <a:latin typeface="Aptos" panose="020B0004020202020204" pitchFamily="34" charset="0"/>
                    </a:rPr>
                    <a:t>   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B0B8590-04C9-31C2-9D9A-323B479DD3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2476" y="2702479"/>
                  <a:ext cx="3997270" cy="2070342"/>
                </a:xfrm>
                <a:prstGeom prst="rect">
                  <a:avLst/>
                </a:prstGeom>
                <a:blipFill>
                  <a:blip r:embed="rId3"/>
                  <a:stretch>
                    <a:fillRect l="-1117" t="-2857" r="-11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6" name="Picture 2" descr="Generated image">
              <a:extLst>
                <a:ext uri="{FF2B5EF4-FFF2-40B4-BE49-F238E27FC236}">
                  <a16:creationId xmlns:a16="http://schemas.microsoft.com/office/drawing/2014/main" id="{5DA3E199-BD9C-54FF-3A77-201DAB1659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A"/>
                </a:clrFrom>
                <a:clrTo>
                  <a:srgbClr val="FFFFFA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2" t="20900" r="19546" b="23955"/>
            <a:stretch>
              <a:fillRect/>
            </a:stretch>
          </p:blipFill>
          <p:spPr bwMode="auto">
            <a:xfrm>
              <a:off x="7205985" y="3373070"/>
              <a:ext cx="2581514" cy="1537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92EADA5-2FDF-BF80-976C-ECBF2A0A0375}"/>
                    </a:ext>
                  </a:extLst>
                </p:cNvPr>
                <p:cNvSpPr txBox="1"/>
                <p:nvPr/>
              </p:nvSpPr>
              <p:spPr>
                <a:xfrm>
                  <a:off x="10888715" y="2651360"/>
                  <a:ext cx="4348741" cy="18718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tx1"/>
                      </a:solidFill>
                      <a:latin typeface="Aptos" panose="020B0004020202020204" pitchFamily="34" charset="0"/>
                    </a:rPr>
                    <a:t>3. Autoregressive (AR)</a:t>
                  </a:r>
                </a:p>
                <a:p>
                  <a:pPr algn="ctr"/>
                  <a:endParaRPr lang="en-US" b="1" dirty="0">
                    <a:solidFill>
                      <a:schemeClr val="tx1"/>
                    </a:solidFill>
                    <a:latin typeface="Aptos" panose="020B0004020202020204" pitchFamily="34" charset="0"/>
                  </a:endParaRPr>
                </a:p>
                <a:p>
                  <a:pPr algn="ctr"/>
                  <a:endParaRPr lang="en-US" b="1" dirty="0">
                    <a:solidFill>
                      <a:schemeClr val="tx1"/>
                    </a:solidFill>
                    <a:latin typeface="Aptos" panose="020B0004020202020204" pitchFamily="34" charset="0"/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b="1" dirty="0">
                      <a:solidFill>
                        <a:schemeClr val="tx1"/>
                      </a:solidFill>
                      <a:latin typeface="Aptos" panose="020B0004020202020204" pitchFamily="34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92EADA5-2FDF-BF80-976C-ECBF2A0A03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88715" y="2651360"/>
                  <a:ext cx="4348741" cy="1871857"/>
                </a:xfrm>
                <a:prstGeom prst="rect">
                  <a:avLst/>
                </a:prstGeom>
                <a:blipFill>
                  <a:blip r:embed="rId5"/>
                  <a:stretch>
                    <a:fillRect l="-1538" t="-2083" r="-1538"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8" name="Picture 2" descr="Generated image">
              <a:extLst>
                <a:ext uri="{FF2B5EF4-FFF2-40B4-BE49-F238E27FC236}">
                  <a16:creationId xmlns:a16="http://schemas.microsoft.com/office/drawing/2014/main" id="{DE840911-758B-4418-D637-F5E161FC5E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A"/>
                </a:clrFrom>
                <a:clrTo>
                  <a:srgbClr val="FFFFFA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2" t="20900" r="19546" b="23955"/>
            <a:stretch>
              <a:fillRect/>
            </a:stretch>
          </p:blipFill>
          <p:spPr bwMode="auto">
            <a:xfrm>
              <a:off x="11548685" y="3283768"/>
              <a:ext cx="2581514" cy="1537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3767579-5BAB-67C3-F886-9D0D17F4C808}"/>
                </a:ext>
              </a:extLst>
            </p:cNvPr>
            <p:cNvCxnSpPr>
              <a:cxnSpLocks/>
            </p:cNvCxnSpPr>
            <p:nvPr/>
          </p:nvCxnSpPr>
          <p:spPr>
            <a:xfrm>
              <a:off x="6342476" y="2702479"/>
              <a:ext cx="0" cy="24340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4EA94C-ED97-32E0-DF05-82E04BEE9E97}"/>
                </a:ext>
              </a:extLst>
            </p:cNvPr>
            <p:cNvCxnSpPr>
              <a:cxnSpLocks/>
            </p:cNvCxnSpPr>
            <p:nvPr/>
          </p:nvCxnSpPr>
          <p:spPr>
            <a:xfrm>
              <a:off x="10535191" y="2711652"/>
              <a:ext cx="0" cy="24340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63484FE-86D3-F9CD-2D68-FF96FBF3B514}"/>
              </a:ext>
            </a:extLst>
          </p:cNvPr>
          <p:cNvCxnSpPr>
            <a:cxnSpLocks/>
          </p:cNvCxnSpPr>
          <p:nvPr/>
        </p:nvCxnSpPr>
        <p:spPr>
          <a:xfrm>
            <a:off x="843320" y="4112732"/>
            <a:ext cx="678983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rapezoid 8">
            <a:extLst>
              <a:ext uri="{FF2B5EF4-FFF2-40B4-BE49-F238E27FC236}">
                <a16:creationId xmlns:a16="http://schemas.microsoft.com/office/drawing/2014/main" id="{731F69AB-64A2-6DA5-614F-35A32C377816}"/>
              </a:ext>
            </a:extLst>
          </p:cNvPr>
          <p:cNvSpPr/>
          <p:nvPr/>
        </p:nvSpPr>
        <p:spPr>
          <a:xfrm rot="5400000">
            <a:off x="2336310" y="1017195"/>
            <a:ext cx="1661786" cy="829568"/>
          </a:xfrm>
          <a:prstGeom prst="trapezoid">
            <a:avLst>
              <a:gd name="adj" fmla="val 57461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</a:p>
          <a:p>
            <a:pPr algn="ctr"/>
            <a:r>
              <a:rPr lang="en-US" sz="1600" i="1" dirty="0">
                <a:solidFill>
                  <a:schemeClr val="tx1"/>
                </a:solidFill>
                <a:latin typeface="Aptos" panose="020B0004020202020204" pitchFamily="34" charset="0"/>
              </a:rPr>
              <a:t>Encoder</a:t>
            </a:r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76C7DFCC-FAD5-E3E7-81C8-9ECF6B6A2219}"/>
              </a:ext>
            </a:extLst>
          </p:cNvPr>
          <p:cNvSpPr/>
          <p:nvPr/>
        </p:nvSpPr>
        <p:spPr>
          <a:xfrm rot="5400000" flipV="1">
            <a:off x="4708906" y="1006588"/>
            <a:ext cx="1638778" cy="853373"/>
          </a:xfrm>
          <a:prstGeom prst="trapezoid">
            <a:avLst>
              <a:gd name="adj" fmla="val 52795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  <a:latin typeface="Aptos" panose="020B0004020202020204" pitchFamily="34" charset="0"/>
              </a:rPr>
              <a:t>D</a:t>
            </a:r>
          </a:p>
          <a:p>
            <a:pPr algn="ctr"/>
            <a:r>
              <a:rPr lang="en-US" sz="1600" i="1" dirty="0">
                <a:solidFill>
                  <a:schemeClr val="tx1"/>
                </a:solidFill>
                <a:latin typeface="Aptos" panose="020B0004020202020204" pitchFamily="34" charset="0"/>
              </a:rPr>
              <a:t>Decoder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33451D1-B605-E6C2-5998-BB6554215312}"/>
              </a:ext>
            </a:extLst>
          </p:cNvPr>
          <p:cNvSpPr/>
          <p:nvPr/>
        </p:nvSpPr>
        <p:spPr>
          <a:xfrm>
            <a:off x="3505441" y="2467824"/>
            <a:ext cx="1741989" cy="88311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>
                <a:solidFill>
                  <a:schemeClr val="tx1"/>
                </a:solidFill>
                <a:latin typeface="Aptos" panose="020B0004020202020204" pitchFamily="34" charset="0"/>
              </a:rPr>
              <a:t>F</a:t>
            </a:r>
          </a:p>
          <a:p>
            <a:pPr algn="ctr"/>
            <a:r>
              <a:rPr lang="en-US" sz="1600" i="1" dirty="0">
                <a:solidFill>
                  <a:schemeClr val="tx1"/>
                </a:solidFill>
                <a:latin typeface="Aptos" panose="020B0004020202020204" pitchFamily="34" charset="0"/>
              </a:rPr>
              <a:t>Dynamics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49A17B-03ED-B02A-6DD4-AEA2CB33B2AD}"/>
              </a:ext>
            </a:extLst>
          </p:cNvPr>
          <p:cNvCxnSpPr>
            <a:cxnSpLocks/>
          </p:cNvCxnSpPr>
          <p:nvPr/>
        </p:nvCxnSpPr>
        <p:spPr>
          <a:xfrm>
            <a:off x="2216526" y="1482978"/>
            <a:ext cx="425556" cy="3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35">
                <a:extLst>
                  <a:ext uri="{FF2B5EF4-FFF2-40B4-BE49-F238E27FC236}">
                    <a16:creationId xmlns:a16="http://schemas.microsoft.com/office/drawing/2014/main" id="{D042E131-C70A-6E8E-F7D4-2159F277E9A8}"/>
                  </a:ext>
                </a:extLst>
              </p:cNvPr>
              <p:cNvSpPr txBox="1"/>
              <p:nvPr/>
            </p:nvSpPr>
            <p:spPr>
              <a:xfrm>
                <a:off x="4055128" y="1336111"/>
                <a:ext cx="5757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000" b="1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20" name="TextBox 35">
                <a:extLst>
                  <a:ext uri="{FF2B5EF4-FFF2-40B4-BE49-F238E27FC236}">
                    <a16:creationId xmlns:a16="http://schemas.microsoft.com/office/drawing/2014/main" id="{D042E131-C70A-6E8E-F7D4-2159F277E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128" y="1336111"/>
                <a:ext cx="57572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63CF4E-A1EC-D01D-5497-2D352643F318}"/>
              </a:ext>
            </a:extLst>
          </p:cNvPr>
          <p:cNvCxnSpPr>
            <a:cxnSpLocks/>
          </p:cNvCxnSpPr>
          <p:nvPr/>
        </p:nvCxnSpPr>
        <p:spPr>
          <a:xfrm>
            <a:off x="3620401" y="1493146"/>
            <a:ext cx="4390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400ACC8-E5D1-E738-BB9D-821402F49EC2}"/>
              </a:ext>
            </a:extLst>
          </p:cNvPr>
          <p:cNvCxnSpPr>
            <a:cxnSpLocks/>
          </p:cNvCxnSpPr>
          <p:nvPr/>
        </p:nvCxnSpPr>
        <p:spPr>
          <a:xfrm>
            <a:off x="4588622" y="1496163"/>
            <a:ext cx="417818" cy="132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46695C8-C3FC-FF4F-A331-734B7150B70A}"/>
              </a:ext>
            </a:extLst>
          </p:cNvPr>
          <p:cNvSpPr/>
          <p:nvPr/>
        </p:nvSpPr>
        <p:spPr>
          <a:xfrm rot="5400000">
            <a:off x="1171275" y="1300617"/>
            <a:ext cx="1707721" cy="2759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Normalize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35">
                <a:extLst>
                  <a:ext uri="{FF2B5EF4-FFF2-40B4-BE49-F238E27FC236}">
                    <a16:creationId xmlns:a16="http://schemas.microsoft.com/office/drawing/2014/main" id="{FA236886-EE14-722D-BC2D-E80E2EBDC0F7}"/>
                  </a:ext>
                </a:extLst>
              </p:cNvPr>
              <p:cNvSpPr txBox="1"/>
              <p:nvPr/>
            </p:nvSpPr>
            <p:spPr>
              <a:xfrm>
                <a:off x="957706" y="1290263"/>
                <a:ext cx="5757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53" name="TextBox 35">
                <a:extLst>
                  <a:ext uri="{FF2B5EF4-FFF2-40B4-BE49-F238E27FC236}">
                    <a16:creationId xmlns:a16="http://schemas.microsoft.com/office/drawing/2014/main" id="{FA236886-EE14-722D-BC2D-E80E2EBDC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06" y="1290263"/>
                <a:ext cx="575725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2A900F1-B745-6AD2-0175-CE011B5D95B5}"/>
              </a:ext>
            </a:extLst>
          </p:cNvPr>
          <p:cNvCxnSpPr>
            <a:cxnSpLocks/>
          </p:cNvCxnSpPr>
          <p:nvPr/>
        </p:nvCxnSpPr>
        <p:spPr>
          <a:xfrm>
            <a:off x="1448625" y="1469130"/>
            <a:ext cx="362477" cy="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35">
                <a:extLst>
                  <a:ext uri="{FF2B5EF4-FFF2-40B4-BE49-F238E27FC236}">
                    <a16:creationId xmlns:a16="http://schemas.microsoft.com/office/drawing/2014/main" id="{8C18E4D3-330F-8253-FFFA-1D4D29CB180A}"/>
                  </a:ext>
                </a:extLst>
              </p:cNvPr>
              <p:cNvSpPr txBox="1"/>
              <p:nvPr/>
            </p:nvSpPr>
            <p:spPr>
              <a:xfrm>
                <a:off x="7361806" y="1329729"/>
                <a:ext cx="27594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Δt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56" name="TextBox 35">
                <a:extLst>
                  <a:ext uri="{FF2B5EF4-FFF2-40B4-BE49-F238E27FC236}">
                    <a16:creationId xmlns:a16="http://schemas.microsoft.com/office/drawing/2014/main" id="{8C18E4D3-330F-8253-FFFA-1D4D29CB1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806" y="1329729"/>
                <a:ext cx="275944" cy="307777"/>
              </a:xfrm>
              <a:prstGeom prst="rect">
                <a:avLst/>
              </a:prstGeom>
              <a:blipFill>
                <a:blip r:embed="rId8"/>
                <a:stretch>
                  <a:fillRect l="-26087" r="-130435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08088F81-3654-66D6-034F-13B12EC324C5}"/>
              </a:ext>
            </a:extLst>
          </p:cNvPr>
          <p:cNvSpPr/>
          <p:nvPr/>
        </p:nvSpPr>
        <p:spPr>
          <a:xfrm rot="5400000">
            <a:off x="5969643" y="1331158"/>
            <a:ext cx="1707721" cy="27594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tx1"/>
                </a:solidFill>
              </a:rPr>
              <a:t>Denormalize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6EBB918-602D-1C51-D8E0-E7734D1D07CD}"/>
              </a:ext>
            </a:extLst>
          </p:cNvPr>
          <p:cNvCxnSpPr>
            <a:cxnSpLocks/>
          </p:cNvCxnSpPr>
          <p:nvPr/>
        </p:nvCxnSpPr>
        <p:spPr>
          <a:xfrm>
            <a:off x="6029834" y="1533517"/>
            <a:ext cx="5805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5B91910-378F-287B-98FC-26449B4ECDB9}"/>
              </a:ext>
            </a:extLst>
          </p:cNvPr>
          <p:cNvCxnSpPr>
            <a:cxnSpLocks/>
          </p:cNvCxnSpPr>
          <p:nvPr/>
        </p:nvCxnSpPr>
        <p:spPr>
          <a:xfrm>
            <a:off x="6999644" y="1509418"/>
            <a:ext cx="38402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489D79C0-3471-851F-32D2-1C55D18E5832}"/>
              </a:ext>
            </a:extLst>
          </p:cNvPr>
          <p:cNvCxnSpPr>
            <a:cxnSpLocks/>
            <a:endCxn id="11" idx="2"/>
          </p:cNvCxnSpPr>
          <p:nvPr/>
        </p:nvCxnSpPr>
        <p:spPr>
          <a:xfrm rot="5400000">
            <a:off x="3279519" y="1873651"/>
            <a:ext cx="1261653" cy="809808"/>
          </a:xfrm>
          <a:prstGeom prst="curvedConnector4">
            <a:avLst>
              <a:gd name="adj1" fmla="val 32501"/>
              <a:gd name="adj2" fmla="val 128229"/>
            </a:avLst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urved Connector 69">
            <a:extLst>
              <a:ext uri="{FF2B5EF4-FFF2-40B4-BE49-F238E27FC236}">
                <a16:creationId xmlns:a16="http://schemas.microsoft.com/office/drawing/2014/main" id="{182A9C2C-C36D-95E1-6B4A-9F3ABF1AC9AC}"/>
              </a:ext>
            </a:extLst>
          </p:cNvPr>
          <p:cNvCxnSpPr>
            <a:cxnSpLocks/>
            <a:stCxn id="11" idx="6"/>
          </p:cNvCxnSpPr>
          <p:nvPr/>
        </p:nvCxnSpPr>
        <p:spPr>
          <a:xfrm flipH="1" flipV="1">
            <a:off x="4599388" y="1647728"/>
            <a:ext cx="648042" cy="1261654"/>
          </a:xfrm>
          <a:prstGeom prst="curvedConnector4">
            <a:avLst>
              <a:gd name="adj1" fmla="val -35275"/>
              <a:gd name="adj2" fmla="val 67499"/>
            </a:avLst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U-Turn Arrow 73">
            <a:extLst>
              <a:ext uri="{FF2B5EF4-FFF2-40B4-BE49-F238E27FC236}">
                <a16:creationId xmlns:a16="http://schemas.microsoft.com/office/drawing/2014/main" id="{1EC8087F-D324-5F7F-1953-B77D5AC57506}"/>
              </a:ext>
            </a:extLst>
          </p:cNvPr>
          <p:cNvSpPr/>
          <p:nvPr/>
        </p:nvSpPr>
        <p:spPr>
          <a:xfrm rot="10800000">
            <a:off x="4437620" y="3297018"/>
            <a:ext cx="472555" cy="500255"/>
          </a:xfrm>
          <a:prstGeom prst="uturnArrow">
            <a:avLst>
              <a:gd name="adj1" fmla="val 6486"/>
              <a:gd name="adj2" fmla="val 13099"/>
              <a:gd name="adj3" fmla="val 22356"/>
              <a:gd name="adj4" fmla="val 43750"/>
              <a:gd name="adj5" fmla="val 75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35">
                <a:extLst>
                  <a:ext uri="{FF2B5EF4-FFF2-40B4-BE49-F238E27FC236}">
                    <a16:creationId xmlns:a16="http://schemas.microsoft.com/office/drawing/2014/main" id="{97D320F6-37DE-3C0C-C427-B3EC34CDCB35}"/>
                  </a:ext>
                </a:extLst>
              </p:cNvPr>
              <p:cNvSpPr txBox="1"/>
              <p:nvPr/>
            </p:nvSpPr>
            <p:spPr>
              <a:xfrm>
                <a:off x="4790940" y="3316353"/>
                <a:ext cx="5757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000" dirty="0">
                  <a:solidFill>
                    <a:schemeClr val="accent6"/>
                  </a:solidFill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76" name="TextBox 35">
                <a:extLst>
                  <a:ext uri="{FF2B5EF4-FFF2-40B4-BE49-F238E27FC236}">
                    <a16:creationId xmlns:a16="http://schemas.microsoft.com/office/drawing/2014/main" id="{97D320F6-37DE-3C0C-C427-B3EC34CDC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940" y="3316353"/>
                <a:ext cx="575725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35">
                <a:extLst>
                  <a:ext uri="{FF2B5EF4-FFF2-40B4-BE49-F238E27FC236}">
                    <a16:creationId xmlns:a16="http://schemas.microsoft.com/office/drawing/2014/main" id="{77701C4E-68C1-CE44-96B2-9D0D80161CD2}"/>
                  </a:ext>
                </a:extLst>
              </p:cNvPr>
              <p:cNvSpPr txBox="1"/>
              <p:nvPr/>
            </p:nvSpPr>
            <p:spPr>
              <a:xfrm>
                <a:off x="2262636" y="2779489"/>
                <a:ext cx="61252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77" name="TextBox 35">
                <a:extLst>
                  <a:ext uri="{FF2B5EF4-FFF2-40B4-BE49-F238E27FC236}">
                    <a16:creationId xmlns:a16="http://schemas.microsoft.com/office/drawing/2014/main" id="{77701C4E-68C1-CE44-96B2-9D0D80161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636" y="2779489"/>
                <a:ext cx="612523" cy="307777"/>
              </a:xfrm>
              <a:prstGeom prst="rect">
                <a:avLst/>
              </a:prstGeom>
              <a:blipFill>
                <a:blip r:embed="rId10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2F2404BE-BFCE-CF11-2689-E9664916BFFE}"/>
              </a:ext>
            </a:extLst>
          </p:cNvPr>
          <p:cNvSpPr txBox="1"/>
          <p:nvPr/>
        </p:nvSpPr>
        <p:spPr>
          <a:xfrm>
            <a:off x="815815" y="514975"/>
            <a:ext cx="53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44666F5-0440-0F6D-5295-5D39F5A42F8A}"/>
              </a:ext>
            </a:extLst>
          </p:cNvPr>
          <p:cNvSpPr txBox="1"/>
          <p:nvPr/>
        </p:nvSpPr>
        <p:spPr>
          <a:xfrm>
            <a:off x="843320" y="4127833"/>
            <a:ext cx="480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35">
                <a:extLst>
                  <a:ext uri="{FF2B5EF4-FFF2-40B4-BE49-F238E27FC236}">
                    <a16:creationId xmlns:a16="http://schemas.microsoft.com/office/drawing/2014/main" id="{858B71BA-09A6-BD82-887F-B096F6501377}"/>
                  </a:ext>
                </a:extLst>
              </p:cNvPr>
              <p:cNvSpPr txBox="1"/>
              <p:nvPr/>
            </p:nvSpPr>
            <p:spPr>
              <a:xfrm>
                <a:off x="6087942" y="2797085"/>
                <a:ext cx="60692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Δt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14" name="TextBox 35">
                <a:extLst>
                  <a:ext uri="{FF2B5EF4-FFF2-40B4-BE49-F238E27FC236}">
                    <a16:creationId xmlns:a16="http://schemas.microsoft.com/office/drawing/2014/main" id="{858B71BA-09A6-BD82-887F-B096F6501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942" y="2797085"/>
                <a:ext cx="606923" cy="307777"/>
              </a:xfrm>
              <a:prstGeom prst="rect">
                <a:avLst/>
              </a:prstGeom>
              <a:blipFill>
                <a:blip r:embed="rId11"/>
                <a:stretch>
                  <a:fillRect l="-14286" r="-1224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D2BBC1B0-9C2A-695C-55CA-37A7122AD671}"/>
              </a:ext>
            </a:extLst>
          </p:cNvPr>
          <p:cNvCxnSpPr>
            <a:cxnSpLocks/>
            <a:stCxn id="52" idx="3"/>
            <a:endCxn id="11" idx="2"/>
          </p:cNvCxnSpPr>
          <p:nvPr/>
        </p:nvCxnSpPr>
        <p:spPr>
          <a:xfrm rot="16200000" flipH="1">
            <a:off x="2456822" y="1860762"/>
            <a:ext cx="616933" cy="1480306"/>
          </a:xfrm>
          <a:prstGeom prst="curvedConnector2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7AC608-04A2-FEC8-348D-7F84A228D8F4}"/>
                  </a:ext>
                </a:extLst>
              </p:cNvPr>
              <p:cNvSpPr txBox="1"/>
              <p:nvPr/>
            </p:nvSpPr>
            <p:spPr>
              <a:xfrm>
                <a:off x="5958517" y="1126546"/>
                <a:ext cx="3839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Δt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7AC608-04A2-FEC8-348D-7F84A228D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517" y="1126546"/>
                <a:ext cx="383913" cy="400110"/>
              </a:xfrm>
              <a:prstGeom prst="rect">
                <a:avLst/>
              </a:prstGeom>
              <a:blipFill>
                <a:blip r:embed="rId12"/>
                <a:stretch>
                  <a:fillRect r="-8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F0F8D1-16B8-817C-00F7-40AE14771DAD}"/>
                  </a:ext>
                </a:extLst>
              </p:cNvPr>
              <p:cNvSpPr txBox="1"/>
              <p:nvPr/>
            </p:nvSpPr>
            <p:spPr>
              <a:xfrm>
                <a:off x="2189898" y="1093036"/>
                <a:ext cx="3839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F0F8D1-16B8-817C-00F7-40AE14771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898" y="1093036"/>
                <a:ext cx="383913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9280A2C6-F0F1-C233-218B-6042BE5D15F1}"/>
              </a:ext>
            </a:extLst>
          </p:cNvPr>
          <p:cNvCxnSpPr>
            <a:cxnSpLocks/>
            <a:stCxn id="11" idx="6"/>
            <a:endCxn id="57" idx="3"/>
          </p:cNvCxnSpPr>
          <p:nvPr/>
        </p:nvCxnSpPr>
        <p:spPr>
          <a:xfrm flipV="1">
            <a:off x="5247430" y="2322990"/>
            <a:ext cx="1576073" cy="586392"/>
          </a:xfrm>
          <a:prstGeom prst="curvedConnector2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4410AE-CD91-76D0-831E-EE4D4705820D}"/>
                  </a:ext>
                </a:extLst>
              </p:cNvPr>
              <p:cNvSpPr txBox="1"/>
              <p:nvPr/>
            </p:nvSpPr>
            <p:spPr>
              <a:xfrm>
                <a:off x="3304612" y="2090463"/>
                <a:ext cx="5757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84410AE-CD91-76D0-831E-EE4D47058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612" y="2090463"/>
                <a:ext cx="575725" cy="307777"/>
              </a:xfrm>
              <a:prstGeom prst="rect">
                <a:avLst/>
              </a:prstGeom>
              <a:blipFill>
                <a:blip r:embed="rId14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F8DA71-C65B-5292-13CB-4ECC8E5D0881}"/>
                  </a:ext>
                </a:extLst>
              </p:cNvPr>
              <p:cNvSpPr txBox="1"/>
              <p:nvPr/>
            </p:nvSpPr>
            <p:spPr>
              <a:xfrm>
                <a:off x="4718578" y="2061327"/>
                <a:ext cx="5757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Δt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0F8DA71-C65B-5292-13CB-4ECC8E5D0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578" y="2061327"/>
                <a:ext cx="575725" cy="307777"/>
              </a:xfrm>
              <a:prstGeom prst="rect">
                <a:avLst/>
              </a:prstGeom>
              <a:blipFill>
                <a:blip r:embed="rId15"/>
                <a:stretch>
                  <a:fillRect l="-10870" r="-8696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264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9C566-30FB-C5E0-1004-2C3929CB8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01BEE00-70EF-A39D-2975-6C6AB8379312}"/>
              </a:ext>
            </a:extLst>
          </p:cNvPr>
          <p:cNvSpPr txBox="1"/>
          <p:nvPr/>
        </p:nvSpPr>
        <p:spPr>
          <a:xfrm>
            <a:off x="298724" y="303817"/>
            <a:ext cx="225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a) </a:t>
            </a:r>
            <a:r>
              <a:rPr lang="en-US" dirty="0">
                <a:latin typeface="Aptos" panose="020B0004020202020204" pitchFamily="34" charset="0"/>
              </a:rPr>
              <a:t>80min</a:t>
            </a:r>
            <a:endParaRPr lang="en-US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147E5E7-98C2-EFF8-7F50-D62F1A059E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11" t="10494" r="17774" b="6296"/>
          <a:stretch>
            <a:fillRect/>
          </a:stretch>
        </p:blipFill>
        <p:spPr>
          <a:xfrm>
            <a:off x="103375" y="826696"/>
            <a:ext cx="2665945" cy="35499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C8D3FB2-FF0F-9AC6-D560-8197FAAAEC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814" t="11509" r="18870" b="5404"/>
          <a:stretch>
            <a:fillRect/>
          </a:stretch>
        </p:blipFill>
        <p:spPr>
          <a:xfrm>
            <a:off x="2769320" y="826696"/>
            <a:ext cx="2669865" cy="35499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FCE5C16-FB0A-522B-34EA-3F261378EF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814" t="11930" r="18870" b="5123"/>
          <a:stretch>
            <a:fillRect/>
          </a:stretch>
        </p:blipFill>
        <p:spPr>
          <a:xfrm>
            <a:off x="5603276" y="826696"/>
            <a:ext cx="2674383" cy="354994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41D20DC-4C0A-FBC7-C334-5E59503B54AA}"/>
              </a:ext>
            </a:extLst>
          </p:cNvPr>
          <p:cNvSpPr txBox="1"/>
          <p:nvPr/>
        </p:nvSpPr>
        <p:spPr>
          <a:xfrm>
            <a:off x="2648774" y="303817"/>
            <a:ext cx="225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ptos" panose="020B0004020202020204" pitchFamily="34" charset="0"/>
              </a:rPr>
              <a:t>b) </a:t>
            </a:r>
            <a:r>
              <a:rPr lang="en-US" dirty="0">
                <a:latin typeface="Aptos" panose="020B0004020202020204" pitchFamily="34" charset="0"/>
              </a:rPr>
              <a:t>1.5h*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4BB7B-3CD1-C566-D69D-5874EE42D86B}"/>
              </a:ext>
            </a:extLst>
          </p:cNvPr>
          <p:cNvSpPr txBox="1"/>
          <p:nvPr/>
        </p:nvSpPr>
        <p:spPr>
          <a:xfrm>
            <a:off x="4839231" y="328535"/>
            <a:ext cx="225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c) </a:t>
            </a:r>
            <a:r>
              <a:rPr lang="en-US" dirty="0">
                <a:latin typeface="Aptos" panose="020B0004020202020204" pitchFamily="34" charset="0"/>
              </a:rPr>
              <a:t>2h</a:t>
            </a:r>
            <a:endParaRPr lang="en-US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1EA530-737D-1D06-CB07-44BA23DA9B4E}"/>
              </a:ext>
            </a:extLst>
          </p:cNvPr>
          <p:cNvSpPr txBox="1"/>
          <p:nvPr/>
        </p:nvSpPr>
        <p:spPr>
          <a:xfrm>
            <a:off x="7891603" y="303817"/>
            <a:ext cx="225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d) </a:t>
            </a:r>
            <a:r>
              <a:rPr lang="en-US" dirty="0">
                <a:latin typeface="Aptos" panose="020B0004020202020204" pitchFamily="34" charset="0"/>
              </a:rPr>
              <a:t>RICO: 20h</a:t>
            </a:r>
            <a:endParaRPr lang="en-US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1AF4A96-A5D3-BABE-E483-17CB720D1C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904" t="31733" r="3854" b="26597"/>
          <a:stretch>
            <a:fillRect/>
          </a:stretch>
        </p:blipFill>
        <p:spPr>
          <a:xfrm>
            <a:off x="8334008" y="826696"/>
            <a:ext cx="3880056" cy="184369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FFDDE2D-7227-1EDF-2E56-EA1CB4847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46029"/>
            <a:ext cx="2558203" cy="255820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ACA0E46-754D-2EB0-1586-363797A2BF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945" y="4361333"/>
            <a:ext cx="2558203" cy="255820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BC0C8EF-0F97-1D37-DFC6-1C731D2F82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1750" y="4315421"/>
            <a:ext cx="2558203" cy="255820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65EDE24-CF53-6C60-393D-2B5F180D87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2560" y="4315421"/>
            <a:ext cx="2558203" cy="2558203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00E3752-23D7-5496-A15A-6EDE87B96A43}"/>
              </a:ext>
            </a:extLst>
          </p:cNvPr>
          <p:cNvCxnSpPr>
            <a:cxnSpLocks/>
          </p:cNvCxnSpPr>
          <p:nvPr/>
        </p:nvCxnSpPr>
        <p:spPr>
          <a:xfrm>
            <a:off x="8277659" y="826696"/>
            <a:ext cx="0" cy="59109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289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E29B0-0D1B-DD6B-BCBE-06358188E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762" y="1690897"/>
            <a:ext cx="5300238" cy="39780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E06A5C-8DD2-9C99-A6C1-E3C1B6BC87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824"/>
          <a:stretch>
            <a:fillRect/>
          </a:stretch>
        </p:blipFill>
        <p:spPr>
          <a:xfrm>
            <a:off x="-994" y="1983522"/>
            <a:ext cx="3746004" cy="34635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22557D-440D-7C4A-127F-99CF8FA8CB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93" r="24776"/>
          <a:stretch>
            <a:fillRect/>
          </a:stretch>
        </p:blipFill>
        <p:spPr>
          <a:xfrm>
            <a:off x="3745010" y="1842268"/>
            <a:ext cx="3576270" cy="36753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26E07D-A6DA-40ED-F1D5-A488DAFA13CE}"/>
              </a:ext>
            </a:extLst>
          </p:cNvPr>
          <p:cNvSpPr txBox="1"/>
          <p:nvPr/>
        </p:nvSpPr>
        <p:spPr>
          <a:xfrm>
            <a:off x="-233953" y="1983522"/>
            <a:ext cx="225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a)</a:t>
            </a:r>
            <a:r>
              <a:rPr lang="en-US" b="1" dirty="0">
                <a:solidFill>
                  <a:schemeClr val="tx1"/>
                </a:solidFill>
                <a:latin typeface="Aptos" panose="020B0004020202020204" pitchFamily="34" charset="0"/>
              </a:rPr>
              <a:t> SINDy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548505-F0F3-312D-F32C-413928F824FB}"/>
              </a:ext>
            </a:extLst>
          </p:cNvPr>
          <p:cNvSpPr txBox="1"/>
          <p:nvPr/>
        </p:nvSpPr>
        <p:spPr>
          <a:xfrm>
            <a:off x="3717303" y="1944585"/>
            <a:ext cx="225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b)</a:t>
            </a:r>
            <a:r>
              <a:rPr lang="en-US" b="1" dirty="0">
                <a:solidFill>
                  <a:schemeClr val="tx1"/>
                </a:solidFill>
                <a:latin typeface="Aptos" panose="020B0004020202020204" pitchFamily="34" charset="0"/>
              </a:rPr>
              <a:t> NN-derivative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8275C6-77D0-1357-A7B7-C805BB20D113}"/>
              </a:ext>
            </a:extLst>
          </p:cNvPr>
          <p:cNvSpPr txBox="1"/>
          <p:nvPr/>
        </p:nvSpPr>
        <p:spPr>
          <a:xfrm>
            <a:off x="7321280" y="1955790"/>
            <a:ext cx="245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ptos" panose="020B0004020202020204" pitchFamily="34" charset="0"/>
              </a:rPr>
              <a:t>c)</a:t>
            </a:r>
            <a:r>
              <a:rPr lang="en-US" b="1" dirty="0">
                <a:solidFill>
                  <a:schemeClr val="tx1"/>
                </a:solidFill>
                <a:latin typeface="Aptos" panose="020B0004020202020204" pitchFamily="34" charset="0"/>
              </a:rPr>
              <a:t> Autoregressive (AR)</a:t>
            </a:r>
          </a:p>
        </p:txBody>
      </p:sp>
    </p:spTree>
    <p:extLst>
      <p:ext uri="{BB962C8B-B14F-4D97-AF65-F5344CB8AC3E}">
        <p14:creationId xmlns:p14="http://schemas.microsoft.com/office/powerpoint/2010/main" val="1356583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BA3C59-9D86-68AE-5F26-96C922E8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18" y="352308"/>
            <a:ext cx="6326505" cy="28117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C15706-19FA-F1F8-50C9-256D40185904}"/>
              </a:ext>
            </a:extLst>
          </p:cNvPr>
          <p:cNvSpPr txBox="1"/>
          <p:nvPr/>
        </p:nvSpPr>
        <p:spPr>
          <a:xfrm>
            <a:off x="8986641" y="81002"/>
            <a:ext cx="365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 concept (</a:t>
            </a:r>
            <a:r>
              <a:rPr lang="en-US" dirty="0" err="1"/>
              <a:t>NNdzdt</a:t>
            </a:r>
            <a:r>
              <a:rPr lang="en-US" dirty="0"/>
              <a:t>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89A3767-2AE1-67D8-B2DD-1AA000E5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163" t="30501" r="26851" b="34140"/>
          <a:stretch>
            <a:fillRect/>
          </a:stretch>
        </p:blipFill>
        <p:spPr>
          <a:xfrm>
            <a:off x="1472618" y="3082789"/>
            <a:ext cx="6426400" cy="142060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E2FBCF-1310-E099-5DC1-43F723F20C02}"/>
              </a:ext>
            </a:extLst>
          </p:cNvPr>
          <p:cNvSpPr txBox="1"/>
          <p:nvPr/>
        </p:nvSpPr>
        <p:spPr>
          <a:xfrm>
            <a:off x="1456843" y="265668"/>
            <a:ext cx="841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D42712-F12E-14C4-1513-953CA28B91C6}"/>
              </a:ext>
            </a:extLst>
          </p:cNvPr>
          <p:cNvSpPr txBox="1"/>
          <p:nvPr/>
        </p:nvSpPr>
        <p:spPr>
          <a:xfrm>
            <a:off x="1472618" y="3121223"/>
            <a:ext cx="1013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b) </a:t>
            </a:r>
            <a:r>
              <a:rPr lang="en-US" sz="1200" dirty="0"/>
              <a:t>SINDy</a:t>
            </a:r>
            <a:endParaRPr lang="en-US" sz="12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5332E1-E96E-6894-2BB9-0788C160B6BA}"/>
              </a:ext>
            </a:extLst>
          </p:cNvPr>
          <p:cNvGrpSpPr/>
          <p:nvPr/>
        </p:nvGrpSpPr>
        <p:grpSpPr>
          <a:xfrm>
            <a:off x="1489979" y="4644687"/>
            <a:ext cx="6457951" cy="948072"/>
            <a:chOff x="1270784" y="4947915"/>
            <a:chExt cx="7715856" cy="121844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3E1E383-A30A-1A4F-AC3F-6D69AAED2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5551" t="41292" r="26606" b="35304"/>
            <a:stretch>
              <a:fillRect/>
            </a:stretch>
          </p:blipFill>
          <p:spPr>
            <a:xfrm>
              <a:off x="1270784" y="4947915"/>
              <a:ext cx="7715856" cy="1132372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06A2A18-044D-7325-C995-5E2D6957237E}"/>
                </a:ext>
              </a:extLst>
            </p:cNvPr>
            <p:cNvSpPr/>
            <p:nvPr/>
          </p:nvSpPr>
          <p:spPr>
            <a:xfrm>
              <a:off x="8097864" y="5112369"/>
              <a:ext cx="61994" cy="79041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968F59C-7DFD-20FF-5566-05C89916F407}"/>
                </a:ext>
              </a:extLst>
            </p:cNvPr>
            <p:cNvSpPr/>
            <p:nvPr/>
          </p:nvSpPr>
          <p:spPr>
            <a:xfrm>
              <a:off x="3104825" y="5111650"/>
              <a:ext cx="61994" cy="79041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5ADE2DD-C830-8AA1-5DBE-97C098FE9F48}"/>
                </a:ext>
              </a:extLst>
            </p:cNvPr>
            <p:cNvSpPr/>
            <p:nvPr/>
          </p:nvSpPr>
          <p:spPr>
            <a:xfrm>
              <a:off x="6364635" y="5112369"/>
              <a:ext cx="61994" cy="79041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E7C119-6CC1-840C-A682-4A0F8BA962D4}"/>
                </a:ext>
              </a:extLst>
            </p:cNvPr>
            <p:cNvSpPr txBox="1"/>
            <p:nvPr/>
          </p:nvSpPr>
          <p:spPr>
            <a:xfrm>
              <a:off x="2921756" y="5881607"/>
              <a:ext cx="841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P50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0550AFB-8D2D-4157-EF62-09269555323D}"/>
                </a:ext>
              </a:extLst>
            </p:cNvPr>
            <p:cNvSpPr txBox="1"/>
            <p:nvPr/>
          </p:nvSpPr>
          <p:spPr>
            <a:xfrm>
              <a:off x="6181567" y="5881606"/>
              <a:ext cx="841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P90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23B2AF-7287-F328-42B6-B782700FEFA6}"/>
                </a:ext>
              </a:extLst>
            </p:cNvPr>
            <p:cNvSpPr txBox="1"/>
            <p:nvPr/>
          </p:nvSpPr>
          <p:spPr>
            <a:xfrm>
              <a:off x="7914794" y="5889356"/>
              <a:ext cx="8417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P10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2C56078-3DE1-C826-3241-A978C08F126A}"/>
              </a:ext>
            </a:extLst>
          </p:cNvPr>
          <p:cNvSpPr txBox="1"/>
          <p:nvPr/>
        </p:nvSpPr>
        <p:spPr>
          <a:xfrm>
            <a:off x="1456840" y="4389363"/>
            <a:ext cx="1363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c) </a:t>
            </a:r>
            <a:r>
              <a:rPr lang="en-US" sz="1200" dirty="0"/>
              <a:t>NN-derivative*</a:t>
            </a:r>
            <a:endParaRPr 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F1AA45-60D2-6D72-94A7-2D5AC5AD7312}"/>
              </a:ext>
            </a:extLst>
          </p:cNvPr>
          <p:cNvSpPr txBox="1"/>
          <p:nvPr/>
        </p:nvSpPr>
        <p:spPr>
          <a:xfrm>
            <a:off x="1456841" y="5460003"/>
            <a:ext cx="841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d) </a:t>
            </a:r>
            <a:r>
              <a:rPr lang="en-US" sz="1200" dirty="0"/>
              <a:t>AR</a:t>
            </a:r>
            <a:endParaRPr lang="en-US" sz="12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884AC3-5AA5-0496-DD33-854737B2FBB4}"/>
              </a:ext>
            </a:extLst>
          </p:cNvPr>
          <p:cNvSpPr/>
          <p:nvPr/>
        </p:nvSpPr>
        <p:spPr>
          <a:xfrm>
            <a:off x="3813717" y="3082790"/>
            <a:ext cx="1991557" cy="12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4FB71-371B-2CB7-377D-1CF9CB50BE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095" t="31110" r="49335" b="65684"/>
          <a:stretch>
            <a:fillRect/>
          </a:stretch>
        </p:blipFill>
        <p:spPr>
          <a:xfrm>
            <a:off x="4435431" y="3099707"/>
            <a:ext cx="1013798" cy="128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0ECAD3-0C79-C496-25E1-B5202C24BE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438" t="41096" r="25993" b="34290"/>
          <a:stretch>
            <a:fillRect/>
          </a:stretch>
        </p:blipFill>
        <p:spPr>
          <a:xfrm>
            <a:off x="1312945" y="5696717"/>
            <a:ext cx="6721583" cy="100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7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DA676-BC81-FE4B-0909-3AC912A5F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B0EDECF-1C9C-797C-64FA-97B0B50A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654" y="4586805"/>
            <a:ext cx="4493940" cy="2246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EFFF37-7AD6-C6C2-E20D-198CFAFD4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656" y="292110"/>
            <a:ext cx="4493938" cy="2246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36BABA-3263-308B-55C4-F3117C52D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656" y="2464656"/>
            <a:ext cx="4493938" cy="2246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1473C1-A6F8-5822-32F1-C708156808BD}"/>
              </a:ext>
            </a:extLst>
          </p:cNvPr>
          <p:cNvSpPr txBox="1"/>
          <p:nvPr/>
        </p:nvSpPr>
        <p:spPr>
          <a:xfrm>
            <a:off x="2534657" y="290440"/>
            <a:ext cx="1013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a) </a:t>
            </a:r>
            <a:r>
              <a:rPr lang="en-US" sz="1100" dirty="0"/>
              <a:t>SINDy</a:t>
            </a:r>
            <a:endParaRPr lang="en-US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761BB-86A8-C807-07EE-CDC9C356C9A8}"/>
              </a:ext>
            </a:extLst>
          </p:cNvPr>
          <p:cNvSpPr txBox="1"/>
          <p:nvPr/>
        </p:nvSpPr>
        <p:spPr>
          <a:xfrm>
            <a:off x="2534654" y="2474250"/>
            <a:ext cx="12400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b) </a:t>
            </a:r>
            <a:r>
              <a:rPr lang="en-US" sz="1100" dirty="0"/>
              <a:t>NN-derivative</a:t>
            </a:r>
            <a:endParaRPr lang="en-US" sz="11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E0F855-0807-2C78-F577-3E9A635BFC79}"/>
              </a:ext>
            </a:extLst>
          </p:cNvPr>
          <p:cNvSpPr txBox="1"/>
          <p:nvPr/>
        </p:nvSpPr>
        <p:spPr>
          <a:xfrm>
            <a:off x="2545492" y="4596400"/>
            <a:ext cx="8417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c) </a:t>
            </a:r>
            <a:r>
              <a:rPr lang="en-US" sz="1100" dirty="0"/>
              <a:t>AR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6582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33A9F-1143-B35A-9828-04A5EF283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9E35905-3C3D-C297-B4C9-829CF7CF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09" y="36090"/>
            <a:ext cx="6557220" cy="32786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A82645-09CB-B803-B916-9EB17C399C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026" b="33007"/>
          <a:stretch>
            <a:fillRect/>
          </a:stretch>
        </p:blipFill>
        <p:spPr>
          <a:xfrm>
            <a:off x="1410755" y="5791514"/>
            <a:ext cx="6550336" cy="981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9C25CB-890F-AD31-7380-E2292CEC071D}"/>
              </a:ext>
            </a:extLst>
          </p:cNvPr>
          <p:cNvSpPr txBox="1"/>
          <p:nvPr/>
        </p:nvSpPr>
        <p:spPr>
          <a:xfrm>
            <a:off x="8986641" y="81002"/>
            <a:ext cx="365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 concept (</a:t>
            </a:r>
            <a:r>
              <a:rPr lang="en-US" dirty="0" err="1"/>
              <a:t>NNdzdt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67421B-EBAE-967E-0B04-566DE651F3A1}"/>
              </a:ext>
            </a:extLst>
          </p:cNvPr>
          <p:cNvSpPr txBox="1"/>
          <p:nvPr/>
        </p:nvSpPr>
        <p:spPr>
          <a:xfrm>
            <a:off x="1456841" y="173335"/>
            <a:ext cx="841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62F884-791D-56BE-79C6-CF77C4B9FD76}"/>
              </a:ext>
            </a:extLst>
          </p:cNvPr>
          <p:cNvSpPr txBox="1"/>
          <p:nvPr/>
        </p:nvSpPr>
        <p:spPr>
          <a:xfrm>
            <a:off x="1472618" y="3227553"/>
            <a:ext cx="1013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b) </a:t>
            </a:r>
            <a:r>
              <a:rPr lang="en-US" sz="1200" dirty="0"/>
              <a:t>SINDy</a:t>
            </a:r>
            <a:endParaRPr 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52A0E3-CDEA-4573-3335-AA9D6E0AC4D5}"/>
              </a:ext>
            </a:extLst>
          </p:cNvPr>
          <p:cNvSpPr txBox="1"/>
          <p:nvPr/>
        </p:nvSpPr>
        <p:spPr>
          <a:xfrm>
            <a:off x="1456840" y="4495693"/>
            <a:ext cx="1358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c) </a:t>
            </a:r>
            <a:r>
              <a:rPr lang="en-US" sz="1200" dirty="0"/>
              <a:t>NN-derivative</a:t>
            </a:r>
            <a:endParaRPr 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46527C-BE20-5AFF-EBFD-EBAF34970DAA}"/>
              </a:ext>
            </a:extLst>
          </p:cNvPr>
          <p:cNvSpPr txBox="1"/>
          <p:nvPr/>
        </p:nvSpPr>
        <p:spPr>
          <a:xfrm>
            <a:off x="1456841" y="5566333"/>
            <a:ext cx="841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d) </a:t>
            </a:r>
            <a:r>
              <a:rPr lang="en-US" sz="1200" dirty="0"/>
              <a:t>AR</a:t>
            </a:r>
            <a:endParaRPr lang="en-US" sz="1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37D20-54FD-AE17-F7A6-585A0C8548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1998" b="36391"/>
          <a:stretch>
            <a:fillRect/>
          </a:stretch>
        </p:blipFill>
        <p:spPr>
          <a:xfrm>
            <a:off x="1419874" y="4718180"/>
            <a:ext cx="6541216" cy="8481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0A600B-C457-F588-64FE-38DE6B29BD22}"/>
              </a:ext>
            </a:extLst>
          </p:cNvPr>
          <p:cNvSpPr txBox="1"/>
          <p:nvPr/>
        </p:nvSpPr>
        <p:spPr>
          <a:xfrm>
            <a:off x="6954792" y="6578723"/>
            <a:ext cx="704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P5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BDC054-2ADA-A82F-B1EB-27537093A0E1}"/>
              </a:ext>
            </a:extLst>
          </p:cNvPr>
          <p:cNvSpPr txBox="1"/>
          <p:nvPr/>
        </p:nvSpPr>
        <p:spPr>
          <a:xfrm>
            <a:off x="2499926" y="6581860"/>
            <a:ext cx="704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P25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965D34-05F5-0730-0688-4F6D29F23B64}"/>
              </a:ext>
            </a:extLst>
          </p:cNvPr>
          <p:cNvSpPr txBox="1"/>
          <p:nvPr/>
        </p:nvSpPr>
        <p:spPr>
          <a:xfrm>
            <a:off x="5621327" y="6601309"/>
            <a:ext cx="4593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P50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4F9334-2536-7221-76AD-4DD100651570}"/>
              </a:ext>
            </a:extLst>
          </p:cNvPr>
          <p:cNvSpPr txBox="1"/>
          <p:nvPr/>
        </p:nvSpPr>
        <p:spPr>
          <a:xfrm>
            <a:off x="2852169" y="6589250"/>
            <a:ext cx="704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P75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8DB1792-4BAE-2038-EC19-764BCEE5B5F8}"/>
              </a:ext>
            </a:extLst>
          </p:cNvPr>
          <p:cNvGrpSpPr/>
          <p:nvPr/>
        </p:nvGrpSpPr>
        <p:grpSpPr>
          <a:xfrm>
            <a:off x="1419874" y="3227553"/>
            <a:ext cx="6541216" cy="3398903"/>
            <a:chOff x="1419874" y="3121223"/>
            <a:chExt cx="6541216" cy="33989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16E929-6A65-B67E-D260-12BDE50EF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2153" b="35673"/>
            <a:stretch>
              <a:fillRect/>
            </a:stretch>
          </p:blipFill>
          <p:spPr>
            <a:xfrm>
              <a:off x="1419874" y="3121223"/>
              <a:ext cx="6541216" cy="126275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20DCEEB-7A41-8B19-9225-4A2FF4C76745}"/>
                </a:ext>
              </a:extLst>
            </p:cNvPr>
            <p:cNvSpPr/>
            <p:nvPr/>
          </p:nvSpPr>
          <p:spPr>
            <a:xfrm>
              <a:off x="2769961" y="3665285"/>
              <a:ext cx="45719" cy="68823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1E8E405-1451-24BB-DC99-8A019728D276}"/>
                </a:ext>
              </a:extLst>
            </p:cNvPr>
            <p:cNvSpPr/>
            <p:nvPr/>
          </p:nvSpPr>
          <p:spPr>
            <a:xfrm>
              <a:off x="2765704" y="4737079"/>
              <a:ext cx="54232" cy="69393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5D93E19-6A82-FE05-F233-AE6A193CD1F8}"/>
                </a:ext>
              </a:extLst>
            </p:cNvPr>
            <p:cNvSpPr/>
            <p:nvPr/>
          </p:nvSpPr>
          <p:spPr>
            <a:xfrm>
              <a:off x="2765704" y="5826189"/>
              <a:ext cx="54232" cy="69393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3E96BD3-258F-7BE7-4548-A920A3781F00}"/>
              </a:ext>
            </a:extLst>
          </p:cNvPr>
          <p:cNvSpPr/>
          <p:nvPr/>
        </p:nvSpPr>
        <p:spPr>
          <a:xfrm>
            <a:off x="3813717" y="3203988"/>
            <a:ext cx="1991557" cy="128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3C88C-37BB-7B11-B166-D8EB683006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095" t="31110" r="49335" b="65684"/>
          <a:stretch>
            <a:fillRect/>
          </a:stretch>
        </p:blipFill>
        <p:spPr>
          <a:xfrm>
            <a:off x="4435431" y="3220905"/>
            <a:ext cx="1013798" cy="1287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E2B3F0-7BEC-CA63-AB30-0AD9881FD89D}"/>
              </a:ext>
            </a:extLst>
          </p:cNvPr>
          <p:cNvSpPr/>
          <p:nvPr/>
        </p:nvSpPr>
        <p:spPr>
          <a:xfrm>
            <a:off x="2966262" y="3771615"/>
            <a:ext cx="45719" cy="28727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B8798B-A781-88D0-7E69-193E70B955FD}"/>
              </a:ext>
            </a:extLst>
          </p:cNvPr>
          <p:cNvSpPr/>
          <p:nvPr/>
        </p:nvSpPr>
        <p:spPr>
          <a:xfrm>
            <a:off x="5805273" y="3753998"/>
            <a:ext cx="45719" cy="28727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F58C06-E888-9C20-0C72-600BEAF8706C}"/>
              </a:ext>
            </a:extLst>
          </p:cNvPr>
          <p:cNvSpPr txBox="1"/>
          <p:nvPr/>
        </p:nvSpPr>
        <p:spPr>
          <a:xfrm>
            <a:off x="1472618" y="3347587"/>
            <a:ext cx="1240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b) </a:t>
            </a:r>
            <a:r>
              <a:rPr lang="en-US" sz="1200" dirty="0"/>
              <a:t>SINDy</a:t>
            </a:r>
            <a:endParaRPr lang="en-US" sz="12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25DA9F-C07D-7F75-9948-3D1507F1FD02}"/>
              </a:ext>
            </a:extLst>
          </p:cNvPr>
          <p:cNvGrpSpPr/>
          <p:nvPr/>
        </p:nvGrpSpPr>
        <p:grpSpPr>
          <a:xfrm>
            <a:off x="7084684" y="3746467"/>
            <a:ext cx="54232" cy="2854842"/>
            <a:chOff x="6646426" y="3652754"/>
            <a:chExt cx="54232" cy="285484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2416DC7-C611-E1EE-8FE3-4FEDEC06BB01}"/>
                </a:ext>
              </a:extLst>
            </p:cNvPr>
            <p:cNvSpPr/>
            <p:nvPr/>
          </p:nvSpPr>
          <p:spPr>
            <a:xfrm>
              <a:off x="6646427" y="3652754"/>
              <a:ext cx="45719" cy="73053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0E05789-5089-0136-B22F-3B8047594817}"/>
                </a:ext>
              </a:extLst>
            </p:cNvPr>
            <p:cNvSpPr/>
            <p:nvPr/>
          </p:nvSpPr>
          <p:spPr>
            <a:xfrm>
              <a:off x="6646427" y="4782548"/>
              <a:ext cx="45719" cy="73053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5F29C22-400C-84DC-A7BF-3D840740C484}"/>
                </a:ext>
              </a:extLst>
            </p:cNvPr>
            <p:cNvSpPr/>
            <p:nvPr/>
          </p:nvSpPr>
          <p:spPr>
            <a:xfrm>
              <a:off x="6646426" y="5813659"/>
              <a:ext cx="54232" cy="69393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6216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3347</TotalTime>
  <Words>126</Words>
  <Application>Microsoft Macintosh PowerPoint</Application>
  <PresentationFormat>Widescreen</PresentationFormat>
  <Paragraphs>60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 Jong, Emily Katherine</dc:creator>
  <cp:lastModifiedBy>de Jong, Emily Katherine</cp:lastModifiedBy>
  <cp:revision>36</cp:revision>
  <dcterms:created xsi:type="dcterms:W3CDTF">2025-08-12T18:59:01Z</dcterms:created>
  <dcterms:modified xsi:type="dcterms:W3CDTF">2025-10-24T03:47:42Z</dcterms:modified>
</cp:coreProperties>
</file>